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5" r:id="rId9"/>
    <p:sldId id="261" r:id="rId10"/>
    <p:sldId id="262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63540-B6F5-71B1-449E-525E8E807DFB}" v="175" dt="2024-12-09T22:29:04.402"/>
    <p1510:client id="{6AC65959-C758-C675-AE83-86A194AD1198}" v="14" dt="2024-12-09T18:37:43.064"/>
    <p1510:client id="{9A858678-3688-E09F-7902-4F687F4D57FC}" v="55" dt="2024-12-09T21:51:30.498"/>
    <p1510:client id="{B31342FE-E2F9-0C8C-0C74-023C958D66A5}" v="4" dt="2024-12-09T15:43:31.679"/>
    <p1510:client id="{CBE977B2-E69B-8595-1492-4AB5406E134C}" v="37" dt="2024-12-09T21:04:15.582"/>
    <p1510:client id="{F1E63396-4A8E-D2AD-85C4-CF1AD975CB06}" v="10" dt="2024-12-09T22:31:04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eth Ram Kilaru" userId="S::srkilaru@syr.edu::3eaeae9b-a276-4506-bb5c-1cae89446545" providerId="AD" clId="Web-{F1E63396-4A8E-D2AD-85C4-CF1AD975CB06}"/>
    <pc:docChg chg="modSld">
      <pc:chgData name="Saketh Ram Kilaru" userId="S::srkilaru@syr.edu::3eaeae9b-a276-4506-bb5c-1cae89446545" providerId="AD" clId="Web-{F1E63396-4A8E-D2AD-85C4-CF1AD975CB06}" dt="2024-12-09T22:31:03.427" v="9" actId="20577"/>
      <pc:docMkLst>
        <pc:docMk/>
      </pc:docMkLst>
      <pc:sldChg chg="modSp">
        <pc:chgData name="Saketh Ram Kilaru" userId="S::srkilaru@syr.edu::3eaeae9b-a276-4506-bb5c-1cae89446545" providerId="AD" clId="Web-{F1E63396-4A8E-D2AD-85C4-CF1AD975CB06}" dt="2024-12-09T22:29:45.677" v="1" actId="20577"/>
        <pc:sldMkLst>
          <pc:docMk/>
          <pc:sldMk cId="0" sldId="256"/>
        </pc:sldMkLst>
        <pc:spChg chg="mod">
          <ac:chgData name="Saketh Ram Kilaru" userId="S::srkilaru@syr.edu::3eaeae9b-a276-4506-bb5c-1cae89446545" providerId="AD" clId="Web-{F1E63396-4A8E-D2AD-85C4-CF1AD975CB06}" dt="2024-12-09T22:29:45.677" v="1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Saketh Ram Kilaru" userId="S::srkilaru@syr.edu::3eaeae9b-a276-4506-bb5c-1cae89446545" providerId="AD" clId="Web-{F1E63396-4A8E-D2AD-85C4-CF1AD975CB06}" dt="2024-12-09T22:31:03.427" v="9" actId="20577"/>
        <pc:sldMkLst>
          <pc:docMk/>
          <pc:sldMk cId="0" sldId="257"/>
        </pc:sldMkLst>
        <pc:spChg chg="mod">
          <ac:chgData name="Saketh Ram Kilaru" userId="S::srkilaru@syr.edu::3eaeae9b-a276-4506-bb5c-1cae89446545" providerId="AD" clId="Web-{F1E63396-4A8E-D2AD-85C4-CF1AD975CB06}" dt="2024-12-09T22:30:07.474" v="3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Saketh Ram Kilaru" userId="S::srkilaru@syr.edu::3eaeae9b-a276-4506-bb5c-1cae89446545" providerId="AD" clId="Web-{F1E63396-4A8E-D2AD-85C4-CF1AD975CB06}" dt="2024-12-09T22:31:03.427" v="9" actId="20577"/>
          <ac:spMkLst>
            <pc:docMk/>
            <pc:sldMk cId="0" sldId="257"/>
            <ac:spMk id="6" creationId="{00000000-0000-0000-0000-000000000000}"/>
          </ac:spMkLst>
        </pc:spChg>
      </pc:sldChg>
    </pc:docChg>
  </pc:docChgLst>
  <pc:docChgLst>
    <pc:chgData name="Ishaan Lodhi" userId="S::islodhi@syr.edu::199cf3f3-5463-4f6c-8911-cdc6fbcd288b" providerId="AD" clId="Web-{9A858678-3688-E09F-7902-4F687F4D57FC}"/>
    <pc:docChg chg="modSld">
      <pc:chgData name="Ishaan Lodhi" userId="S::islodhi@syr.edu::199cf3f3-5463-4f6c-8911-cdc6fbcd288b" providerId="AD" clId="Web-{9A858678-3688-E09F-7902-4F687F4D57FC}" dt="2024-12-09T21:51:27.123" v="53" actId="20577"/>
      <pc:docMkLst>
        <pc:docMk/>
      </pc:docMkLst>
      <pc:sldChg chg="delSp modSp">
        <pc:chgData name="Ishaan Lodhi" userId="S::islodhi@syr.edu::199cf3f3-5463-4f6c-8911-cdc6fbcd288b" providerId="AD" clId="Web-{9A858678-3688-E09F-7902-4F687F4D57FC}" dt="2024-12-09T20:56:57.655" v="49" actId="20577"/>
        <pc:sldMkLst>
          <pc:docMk/>
          <pc:sldMk cId="0" sldId="256"/>
        </pc:sldMkLst>
        <pc:spChg chg="del">
          <ac:chgData name="Ishaan Lodhi" userId="S::islodhi@syr.edu::199cf3f3-5463-4f6c-8911-cdc6fbcd288b" providerId="AD" clId="Web-{9A858678-3688-E09F-7902-4F687F4D57FC}" dt="2024-12-09T20:56:15.951" v="39"/>
          <ac:spMkLst>
            <pc:docMk/>
            <pc:sldMk cId="0" sldId="256"/>
            <ac:spMk id="5" creationId="{00000000-0000-0000-0000-000000000000}"/>
          </ac:spMkLst>
        </pc:spChg>
        <pc:spChg chg="mod">
          <ac:chgData name="Ishaan Lodhi" userId="S::islodhi@syr.edu::199cf3f3-5463-4f6c-8911-cdc6fbcd288b" providerId="AD" clId="Web-{9A858678-3688-E09F-7902-4F687F4D57FC}" dt="2024-12-09T20:56:57.655" v="49" actId="20577"/>
          <ac:spMkLst>
            <pc:docMk/>
            <pc:sldMk cId="0" sldId="256"/>
            <ac:spMk id="7" creationId="{00000000-0000-0000-0000-000000000000}"/>
          </ac:spMkLst>
        </pc:spChg>
        <pc:picChg chg="del">
          <ac:chgData name="Ishaan Lodhi" userId="S::islodhi@syr.edu::199cf3f3-5463-4f6c-8911-cdc6fbcd288b" providerId="AD" clId="Web-{9A858678-3688-E09F-7902-4F687F4D57FC}" dt="2024-12-09T20:55:19.027" v="0"/>
          <ac:picMkLst>
            <pc:docMk/>
            <pc:sldMk cId="0" sldId="256"/>
            <ac:picMk id="6" creationId="{00000000-0000-0000-0000-000000000000}"/>
          </ac:picMkLst>
        </pc:picChg>
      </pc:sldChg>
      <pc:sldChg chg="modSp">
        <pc:chgData name="Ishaan Lodhi" userId="S::islodhi@syr.edu::199cf3f3-5463-4f6c-8911-cdc6fbcd288b" providerId="AD" clId="Web-{9A858678-3688-E09F-7902-4F687F4D57FC}" dt="2024-12-09T21:51:27.123" v="53" actId="20577"/>
        <pc:sldMkLst>
          <pc:docMk/>
          <pc:sldMk cId="0" sldId="258"/>
        </pc:sldMkLst>
        <pc:spChg chg="mod">
          <ac:chgData name="Ishaan Lodhi" userId="S::islodhi@syr.edu::199cf3f3-5463-4f6c-8911-cdc6fbcd288b" providerId="AD" clId="Web-{9A858678-3688-E09F-7902-4F687F4D57FC}" dt="2024-12-09T21:51:27.123" v="53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Ishaan Lodhi" userId="S::islodhi@syr.edu::199cf3f3-5463-4f6c-8911-cdc6fbcd288b" providerId="AD" clId="Web-{9A858678-3688-E09F-7902-4F687F4D57FC}" dt="2024-12-09T20:58:49.081" v="50" actId="1076"/>
        <pc:sldMkLst>
          <pc:docMk/>
          <pc:sldMk cId="0" sldId="260"/>
        </pc:sldMkLst>
        <pc:picChg chg="mod">
          <ac:chgData name="Ishaan Lodhi" userId="S::islodhi@syr.edu::199cf3f3-5463-4f6c-8911-cdc6fbcd288b" providerId="AD" clId="Web-{9A858678-3688-E09F-7902-4F687F4D57FC}" dt="2024-12-09T20:58:49.081" v="50" actId="1076"/>
          <ac:picMkLst>
            <pc:docMk/>
            <pc:sldMk cId="0" sldId="260"/>
            <ac:picMk id="5" creationId="{FC1FB6F7-4CD7-49BE-D7EB-E3F2C412AF05}"/>
          </ac:picMkLst>
        </pc:picChg>
      </pc:sldChg>
      <pc:sldChg chg="modSp">
        <pc:chgData name="Ishaan Lodhi" userId="S::islodhi@syr.edu::199cf3f3-5463-4f6c-8911-cdc6fbcd288b" providerId="AD" clId="Web-{9A858678-3688-E09F-7902-4F687F4D57FC}" dt="2024-12-09T21:00:29.772" v="52" actId="1076"/>
        <pc:sldMkLst>
          <pc:docMk/>
          <pc:sldMk cId="2252274806" sldId="264"/>
        </pc:sldMkLst>
        <pc:picChg chg="mod">
          <ac:chgData name="Ishaan Lodhi" userId="S::islodhi@syr.edu::199cf3f3-5463-4f6c-8911-cdc6fbcd288b" providerId="AD" clId="Web-{9A858678-3688-E09F-7902-4F687F4D57FC}" dt="2024-12-09T21:00:29.772" v="52" actId="1076"/>
          <ac:picMkLst>
            <pc:docMk/>
            <pc:sldMk cId="2252274806" sldId="264"/>
            <ac:picMk id="3" creationId="{04950AC2-B996-9D39-D38C-21C04AF8340F}"/>
          </ac:picMkLst>
        </pc:picChg>
      </pc:sldChg>
    </pc:docChg>
  </pc:docChgLst>
  <pc:docChgLst>
    <pc:chgData name="Luis Alfredo Riviere" userId="S::larivier@syr.edu::e48a60a9-b8ef-4893-91f4-04548d6c022c" providerId="AD" clId="Web-{B31342FE-E2F9-0C8C-0C74-023C958D66A5}"/>
    <pc:docChg chg="modSld">
      <pc:chgData name="Luis Alfredo Riviere" userId="S::larivier@syr.edu::e48a60a9-b8ef-4893-91f4-04548d6c022c" providerId="AD" clId="Web-{B31342FE-E2F9-0C8C-0C74-023C958D66A5}" dt="2024-12-09T15:43:29.945" v="2" actId="20577"/>
      <pc:docMkLst>
        <pc:docMk/>
      </pc:docMkLst>
      <pc:sldChg chg="modSp">
        <pc:chgData name="Luis Alfredo Riviere" userId="S::larivier@syr.edu::e48a60a9-b8ef-4893-91f4-04548d6c022c" providerId="AD" clId="Web-{B31342FE-E2F9-0C8C-0C74-023C958D66A5}" dt="2024-12-09T15:43:29.945" v="2" actId="20577"/>
        <pc:sldMkLst>
          <pc:docMk/>
          <pc:sldMk cId="0" sldId="258"/>
        </pc:sldMkLst>
        <pc:spChg chg="mod">
          <ac:chgData name="Luis Alfredo Riviere" userId="S::larivier@syr.edu::e48a60a9-b8ef-4893-91f4-04548d6c022c" providerId="AD" clId="Web-{B31342FE-E2F9-0C8C-0C74-023C958D66A5}" dt="2024-12-09T15:43:29.945" v="2" actId="20577"/>
          <ac:spMkLst>
            <pc:docMk/>
            <pc:sldMk cId="0" sldId="258"/>
            <ac:spMk id="11" creationId="{00000000-0000-0000-0000-000000000000}"/>
          </ac:spMkLst>
        </pc:spChg>
      </pc:sldChg>
    </pc:docChg>
  </pc:docChgLst>
  <pc:docChgLst>
    <pc:chgData name="Luis Alfredo Riviere" userId="S::larivier@syr.edu::e48a60a9-b8ef-4893-91f4-04548d6c022c" providerId="AD" clId="Web-{08A63540-B6F5-71B1-449E-525E8E807DFB}"/>
    <pc:docChg chg="addSld modSld">
      <pc:chgData name="Luis Alfredo Riviere" userId="S::larivier@syr.edu::e48a60a9-b8ef-4893-91f4-04548d6c022c" providerId="AD" clId="Web-{08A63540-B6F5-71B1-449E-525E8E807DFB}" dt="2024-12-09T22:29:04.402" v="126" actId="20577"/>
      <pc:docMkLst>
        <pc:docMk/>
      </pc:docMkLst>
      <pc:sldChg chg="modSp">
        <pc:chgData name="Luis Alfredo Riviere" userId="S::larivier@syr.edu::e48a60a9-b8ef-4893-91f4-04548d6c022c" providerId="AD" clId="Web-{08A63540-B6F5-71B1-449E-525E8E807DFB}" dt="2024-12-09T22:29:04.402" v="126" actId="20577"/>
        <pc:sldMkLst>
          <pc:docMk/>
          <pc:sldMk cId="0" sldId="256"/>
        </pc:sldMkLst>
        <pc:spChg chg="mod">
          <ac:chgData name="Luis Alfredo Riviere" userId="S::larivier@syr.edu::e48a60a9-b8ef-4893-91f4-04548d6c022c" providerId="AD" clId="Web-{08A63540-B6F5-71B1-449E-525E8E807DFB}" dt="2024-12-09T22:29:04.402" v="126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Luis Alfredo Riviere" userId="S::larivier@syr.edu::e48a60a9-b8ef-4893-91f4-04548d6c022c" providerId="AD" clId="Web-{08A63540-B6F5-71B1-449E-525E8E807DFB}" dt="2024-12-09T20:58:13.101" v="106" actId="20577"/>
        <pc:sldMkLst>
          <pc:docMk/>
          <pc:sldMk cId="0" sldId="259"/>
        </pc:sldMkLst>
        <pc:spChg chg="mod">
          <ac:chgData name="Luis Alfredo Riviere" userId="S::larivier@syr.edu::e48a60a9-b8ef-4893-91f4-04548d6c022c" providerId="AD" clId="Web-{08A63540-B6F5-71B1-449E-525E8E807DFB}" dt="2024-12-09T20:58:13.101" v="106" actId="20577"/>
          <ac:spMkLst>
            <pc:docMk/>
            <pc:sldMk cId="0" sldId="259"/>
            <ac:spMk id="11" creationId="{00000000-0000-0000-0000-000000000000}"/>
          </ac:spMkLst>
        </pc:spChg>
      </pc:sldChg>
      <pc:sldChg chg="modSp">
        <pc:chgData name="Luis Alfredo Riviere" userId="S::larivier@syr.edu::e48a60a9-b8ef-4893-91f4-04548d6c022c" providerId="AD" clId="Web-{08A63540-B6F5-71B1-449E-525E8E807DFB}" dt="2024-12-09T20:11:35.763" v="40" actId="20577"/>
        <pc:sldMkLst>
          <pc:docMk/>
          <pc:sldMk cId="0" sldId="262"/>
        </pc:sldMkLst>
        <pc:spChg chg="mod">
          <ac:chgData name="Luis Alfredo Riviere" userId="S::larivier@syr.edu::e48a60a9-b8ef-4893-91f4-04548d6c022c" providerId="AD" clId="Web-{08A63540-B6F5-71B1-449E-525E8E807DFB}" dt="2024-12-09T20:11:11.762" v="16" actId="14100"/>
          <ac:spMkLst>
            <pc:docMk/>
            <pc:sldMk cId="0" sldId="262"/>
            <ac:spMk id="18" creationId="{00000000-0000-0000-0000-000000000000}"/>
          </ac:spMkLst>
        </pc:spChg>
        <pc:spChg chg="mod">
          <ac:chgData name="Luis Alfredo Riviere" userId="S::larivier@syr.edu::e48a60a9-b8ef-4893-91f4-04548d6c022c" providerId="AD" clId="Web-{08A63540-B6F5-71B1-449E-525E8E807DFB}" dt="2024-12-09T20:11:35.763" v="40" actId="20577"/>
          <ac:spMkLst>
            <pc:docMk/>
            <pc:sldMk cId="0" sldId="262"/>
            <ac:spMk id="19" creationId="{00000000-0000-0000-0000-000000000000}"/>
          </ac:spMkLst>
        </pc:spChg>
      </pc:sldChg>
      <pc:sldChg chg="addSp delSp modSp new">
        <pc:chgData name="Luis Alfredo Riviere" userId="S::larivier@syr.edu::e48a60a9-b8ef-4893-91f4-04548d6c022c" providerId="AD" clId="Web-{08A63540-B6F5-71B1-449E-525E8E807DFB}" dt="2024-12-09T21:08:25.306" v="112"/>
        <pc:sldMkLst>
          <pc:docMk/>
          <pc:sldMk cId="3215474883" sldId="265"/>
        </pc:sldMkLst>
        <pc:spChg chg="add mod">
          <ac:chgData name="Luis Alfredo Riviere" userId="S::larivier@syr.edu::e48a60a9-b8ef-4893-91f4-04548d6c022c" providerId="AD" clId="Web-{08A63540-B6F5-71B1-449E-525E8E807DFB}" dt="2024-12-09T21:08:25.306" v="112"/>
          <ac:spMkLst>
            <pc:docMk/>
            <pc:sldMk cId="3215474883" sldId="265"/>
            <ac:spMk id="3" creationId="{80EBBCBA-E820-36A5-47E4-29AF918F9930}"/>
          </ac:spMkLst>
        </pc:spChg>
        <pc:spChg chg="del">
          <ac:chgData name="Luis Alfredo Riviere" userId="S::larivier@syr.edu::e48a60a9-b8ef-4893-91f4-04548d6c022c" providerId="AD" clId="Web-{08A63540-B6F5-71B1-449E-525E8E807DFB}" dt="2024-12-09T21:08:16.243" v="110"/>
          <ac:spMkLst>
            <pc:docMk/>
            <pc:sldMk cId="3215474883" sldId="265"/>
            <ac:spMk id="8" creationId="{A8384FB5-9ADC-4DDC-881B-597D56F5B15D}"/>
          </ac:spMkLst>
        </pc:spChg>
        <pc:spChg chg="del">
          <ac:chgData name="Luis Alfredo Riviere" userId="S::larivier@syr.edu::e48a60a9-b8ef-4893-91f4-04548d6c022c" providerId="AD" clId="Web-{08A63540-B6F5-71B1-449E-525E8E807DFB}" dt="2024-12-09T21:08:16.243" v="110"/>
          <ac:spMkLst>
            <pc:docMk/>
            <pc:sldMk cId="3215474883" sldId="265"/>
            <ac:spMk id="10" creationId="{91E5A9A7-95C6-4F4F-B00E-C82E07FE62EF}"/>
          </ac:spMkLst>
        </pc:spChg>
        <pc:spChg chg="del">
          <ac:chgData name="Luis Alfredo Riviere" userId="S::larivier@syr.edu::e48a60a9-b8ef-4893-91f4-04548d6c022c" providerId="AD" clId="Web-{08A63540-B6F5-71B1-449E-525E8E807DFB}" dt="2024-12-09T21:08:16.243" v="110"/>
          <ac:spMkLst>
            <pc:docMk/>
            <pc:sldMk cId="3215474883" sldId="265"/>
            <ac:spMk id="12" creationId="{D07DD2DE-F619-49DD-B5E7-03A290FF4ED1}"/>
          </ac:spMkLst>
        </pc:spChg>
        <pc:spChg chg="del">
          <ac:chgData name="Luis Alfredo Riviere" userId="S::larivier@syr.edu::e48a60a9-b8ef-4893-91f4-04548d6c022c" providerId="AD" clId="Web-{08A63540-B6F5-71B1-449E-525E8E807DFB}" dt="2024-12-09T21:08:16.243" v="110"/>
          <ac:spMkLst>
            <pc:docMk/>
            <pc:sldMk cId="3215474883" sldId="265"/>
            <ac:spMk id="14" creationId="{85149191-5F60-4A28-AAFF-039F96B0F3EC}"/>
          </ac:spMkLst>
        </pc:spChg>
        <pc:spChg chg="del">
          <ac:chgData name="Luis Alfredo Riviere" userId="S::larivier@syr.edu::e48a60a9-b8ef-4893-91f4-04548d6c022c" providerId="AD" clId="Web-{08A63540-B6F5-71B1-449E-525E8E807DFB}" dt="2024-12-09T21:08:16.243" v="110"/>
          <ac:spMkLst>
            <pc:docMk/>
            <pc:sldMk cId="3215474883" sldId="265"/>
            <ac:spMk id="16" creationId="{F8260ED5-17F7-4158-B241-D51DD4CF1B7E}"/>
          </ac:spMkLst>
        </pc:spChg>
        <pc:spChg chg="add del">
          <ac:chgData name="Luis Alfredo Riviere" userId="S::larivier@syr.edu::e48a60a9-b8ef-4893-91f4-04548d6c022c" providerId="AD" clId="Web-{08A63540-B6F5-71B1-449E-525E8E807DFB}" dt="2024-12-09T21:08:25.306" v="112"/>
          <ac:spMkLst>
            <pc:docMk/>
            <pc:sldMk cId="3215474883" sldId="265"/>
            <ac:spMk id="21" creationId="{D4771268-CB57-404A-9271-370EB28F6090}"/>
          </ac:spMkLst>
        </pc:spChg>
        <pc:spChg chg="add">
          <ac:chgData name="Luis Alfredo Riviere" userId="S::larivier@syr.edu::e48a60a9-b8ef-4893-91f4-04548d6c022c" providerId="AD" clId="Web-{08A63540-B6F5-71B1-449E-525E8E807DFB}" dt="2024-12-09T21:08:25.306" v="112"/>
          <ac:spMkLst>
            <pc:docMk/>
            <pc:sldMk cId="3215474883" sldId="265"/>
            <ac:spMk id="26" creationId="{6753252F-4873-4F63-801D-CC719279A7D5}"/>
          </ac:spMkLst>
        </pc:spChg>
        <pc:spChg chg="add">
          <ac:chgData name="Luis Alfredo Riviere" userId="S::larivier@syr.edu::e48a60a9-b8ef-4893-91f4-04548d6c022c" providerId="AD" clId="Web-{08A63540-B6F5-71B1-449E-525E8E807DFB}" dt="2024-12-09T21:08:25.306" v="112"/>
          <ac:spMkLst>
            <pc:docMk/>
            <pc:sldMk cId="3215474883" sldId="265"/>
            <ac:spMk id="28" creationId="{047C8CCB-F95D-4249-92DD-651249D3535A}"/>
          </ac:spMkLst>
        </pc:spChg>
        <pc:picChg chg="add del mod">
          <ac:chgData name="Luis Alfredo Riviere" userId="S::larivier@syr.edu::e48a60a9-b8ef-4893-91f4-04548d6c022c" providerId="AD" clId="Web-{08A63540-B6F5-71B1-449E-525E8E807DFB}" dt="2024-12-09T21:07:56.915" v="107"/>
          <ac:picMkLst>
            <pc:docMk/>
            <pc:sldMk cId="3215474883" sldId="265"/>
            <ac:picMk id="2" creationId="{FDAE497C-048D-0612-C46B-CFE505CF7BFA}"/>
          </ac:picMkLst>
        </pc:picChg>
        <pc:picChg chg="add mod">
          <ac:chgData name="Luis Alfredo Riviere" userId="S::larivier@syr.edu::e48a60a9-b8ef-4893-91f4-04548d6c022c" providerId="AD" clId="Web-{08A63540-B6F5-71B1-449E-525E8E807DFB}" dt="2024-12-09T21:08:25.306" v="112"/>
          <ac:picMkLst>
            <pc:docMk/>
            <pc:sldMk cId="3215474883" sldId="265"/>
            <ac:picMk id="4" creationId="{A51CCD00-0115-FEEA-9C94-20D3286B1202}"/>
          </ac:picMkLst>
        </pc:picChg>
      </pc:sldChg>
    </pc:docChg>
  </pc:docChgLst>
  <pc:docChgLst>
    <pc:chgData name="Luis Alfredo Riviere" userId="S::larivier@syr.edu::e48a60a9-b8ef-4893-91f4-04548d6c022c" providerId="AD" clId="Web-{6AC65959-C758-C675-AE83-86A194AD1198}"/>
    <pc:docChg chg="addSld modSld">
      <pc:chgData name="Luis Alfredo Riviere" userId="S::larivier@syr.edu::e48a60a9-b8ef-4893-91f4-04548d6c022c" providerId="AD" clId="Web-{6AC65959-C758-C675-AE83-86A194AD1198}" dt="2024-12-09T18:37:43.064" v="10" actId="14100"/>
      <pc:docMkLst>
        <pc:docMk/>
      </pc:docMkLst>
      <pc:sldChg chg="addSp modSp">
        <pc:chgData name="Luis Alfredo Riviere" userId="S::larivier@syr.edu::e48a60a9-b8ef-4893-91f4-04548d6c022c" providerId="AD" clId="Web-{6AC65959-C758-C675-AE83-86A194AD1198}" dt="2024-12-09T18:36:42.984" v="2" actId="14100"/>
        <pc:sldMkLst>
          <pc:docMk/>
          <pc:sldMk cId="0" sldId="260"/>
        </pc:sldMkLst>
        <pc:picChg chg="add mod">
          <ac:chgData name="Luis Alfredo Riviere" userId="S::larivier@syr.edu::e48a60a9-b8ef-4893-91f4-04548d6c022c" providerId="AD" clId="Web-{6AC65959-C758-C675-AE83-86A194AD1198}" dt="2024-12-09T18:36:42.984" v="2" actId="14100"/>
          <ac:picMkLst>
            <pc:docMk/>
            <pc:sldMk cId="0" sldId="260"/>
            <ac:picMk id="5" creationId="{FC1FB6F7-4CD7-49BE-D7EB-E3F2C412AF05}"/>
          </ac:picMkLst>
        </pc:picChg>
      </pc:sldChg>
      <pc:sldChg chg="addSp modSp new">
        <pc:chgData name="Luis Alfredo Riviere" userId="S::larivier@syr.edu::e48a60a9-b8ef-4893-91f4-04548d6c022c" providerId="AD" clId="Web-{6AC65959-C758-C675-AE83-86A194AD1198}" dt="2024-12-09T18:37:19.626" v="6" actId="14100"/>
        <pc:sldMkLst>
          <pc:docMk/>
          <pc:sldMk cId="3063553624" sldId="263"/>
        </pc:sldMkLst>
        <pc:picChg chg="add mod">
          <ac:chgData name="Luis Alfredo Riviere" userId="S::larivier@syr.edu::e48a60a9-b8ef-4893-91f4-04548d6c022c" providerId="AD" clId="Web-{6AC65959-C758-C675-AE83-86A194AD1198}" dt="2024-12-09T18:37:19.626" v="6" actId="14100"/>
          <ac:picMkLst>
            <pc:docMk/>
            <pc:sldMk cId="3063553624" sldId="263"/>
            <ac:picMk id="2" creationId="{4A514FC2-C64F-A09C-CE07-3191906431A2}"/>
          </ac:picMkLst>
        </pc:picChg>
      </pc:sldChg>
      <pc:sldChg chg="addSp modSp new">
        <pc:chgData name="Luis Alfredo Riviere" userId="S::larivier@syr.edu::e48a60a9-b8ef-4893-91f4-04548d6c022c" providerId="AD" clId="Web-{6AC65959-C758-C675-AE83-86A194AD1198}" dt="2024-12-09T18:37:43.064" v="10" actId="14100"/>
        <pc:sldMkLst>
          <pc:docMk/>
          <pc:sldMk cId="3812944580" sldId="264"/>
        </pc:sldMkLst>
        <pc:picChg chg="add mod">
          <ac:chgData name="Luis Alfredo Riviere" userId="S::larivier@syr.edu::e48a60a9-b8ef-4893-91f4-04548d6c022c" providerId="AD" clId="Web-{6AC65959-C758-C675-AE83-86A194AD1198}" dt="2024-12-09T18:37:43.064" v="10" actId="14100"/>
          <ac:picMkLst>
            <pc:docMk/>
            <pc:sldMk cId="3812944580" sldId="264"/>
            <ac:picMk id="2" creationId="{4B734B3C-3F54-68C3-200B-506A791D65B3}"/>
          </ac:picMkLst>
        </pc:picChg>
      </pc:sldChg>
    </pc:docChg>
  </pc:docChgLst>
  <pc:docChgLst>
    <pc:chgData name="Akshaj Hemmant Salvi" userId="S::asalvi@syr.edu::24911757-f0a3-4597-8990-a8afd59e1291" providerId="AD" clId="Web-{CBE977B2-E69B-8595-1492-4AB5406E134C}"/>
    <pc:docChg chg="addSld delSld modSld">
      <pc:chgData name="Akshaj Hemmant Salvi" userId="S::asalvi@syr.edu::24911757-f0a3-4597-8990-a8afd59e1291" providerId="AD" clId="Web-{CBE977B2-E69B-8595-1492-4AB5406E134C}" dt="2024-12-09T21:05:17.365" v="31"/>
      <pc:docMkLst>
        <pc:docMk/>
      </pc:docMkLst>
      <pc:sldChg chg="addSp delSp modSp">
        <pc:chgData name="Akshaj Hemmant Salvi" userId="S::asalvi@syr.edu::24911757-f0a3-4597-8990-a8afd59e1291" providerId="AD" clId="Web-{CBE977B2-E69B-8595-1492-4AB5406E134C}" dt="2024-12-09T21:03:11.298" v="18" actId="14100"/>
        <pc:sldMkLst>
          <pc:docMk/>
          <pc:sldMk cId="0" sldId="260"/>
        </pc:sldMkLst>
        <pc:spChg chg="del">
          <ac:chgData name="Akshaj Hemmant Salvi" userId="S::asalvi@syr.edu::24911757-f0a3-4597-8990-a8afd59e1291" providerId="AD" clId="Web-{CBE977B2-E69B-8595-1492-4AB5406E134C}" dt="2024-12-09T21:02:23.515" v="15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Akshaj Hemmant Salvi" userId="S::asalvi@syr.edu::24911757-f0a3-4597-8990-a8afd59e1291" providerId="AD" clId="Web-{CBE977B2-E69B-8595-1492-4AB5406E134C}" dt="2024-12-09T21:02:23.515" v="14"/>
          <ac:spMkLst>
            <pc:docMk/>
            <pc:sldMk cId="0" sldId="260"/>
            <ac:spMk id="4" creationId="{00000000-0000-0000-0000-000000000000}"/>
          </ac:spMkLst>
        </pc:spChg>
        <pc:picChg chg="del">
          <ac:chgData name="Akshaj Hemmant Salvi" userId="S::asalvi@syr.edu::24911757-f0a3-4597-8990-a8afd59e1291" providerId="AD" clId="Web-{CBE977B2-E69B-8595-1492-4AB5406E134C}" dt="2024-12-09T21:02:18.265" v="11"/>
          <ac:picMkLst>
            <pc:docMk/>
            <pc:sldMk cId="0" sldId="260"/>
            <ac:picMk id="2" creationId="{00000000-0000-0000-0000-000000000000}"/>
          </ac:picMkLst>
        </pc:picChg>
        <pc:picChg chg="del">
          <ac:chgData name="Akshaj Hemmant Salvi" userId="S::asalvi@syr.edu::24911757-f0a3-4597-8990-a8afd59e1291" providerId="AD" clId="Web-{CBE977B2-E69B-8595-1492-4AB5406E134C}" dt="2024-12-09T21:01:42.326" v="6"/>
          <ac:picMkLst>
            <pc:docMk/>
            <pc:sldMk cId="0" sldId="260"/>
            <ac:picMk id="5" creationId="{FC1FB6F7-4CD7-49BE-D7EB-E3F2C412AF05}"/>
          </ac:picMkLst>
        </pc:picChg>
        <pc:picChg chg="add mod">
          <ac:chgData name="Akshaj Hemmant Salvi" userId="S::asalvi@syr.edu::24911757-f0a3-4597-8990-a8afd59e1291" providerId="AD" clId="Web-{CBE977B2-E69B-8595-1492-4AB5406E134C}" dt="2024-12-09T21:03:11.298" v="18" actId="14100"/>
          <ac:picMkLst>
            <pc:docMk/>
            <pc:sldMk cId="0" sldId="260"/>
            <ac:picMk id="6" creationId="{CC019BF1-502A-3750-13B2-9466752D20F0}"/>
          </ac:picMkLst>
        </pc:picChg>
      </pc:sldChg>
      <pc:sldChg chg="addSp delSp modSp del">
        <pc:chgData name="Akshaj Hemmant Salvi" userId="S::asalvi@syr.edu::24911757-f0a3-4597-8990-a8afd59e1291" providerId="AD" clId="Web-{CBE977B2-E69B-8595-1492-4AB5406E134C}" dt="2024-12-09T21:02:02.858" v="7"/>
        <pc:sldMkLst>
          <pc:docMk/>
          <pc:sldMk cId="3063553624" sldId="263"/>
        </pc:sldMkLst>
        <pc:picChg chg="add del mod">
          <ac:chgData name="Akshaj Hemmant Salvi" userId="S::asalvi@syr.edu::24911757-f0a3-4597-8990-a8afd59e1291" providerId="AD" clId="Web-{CBE977B2-E69B-8595-1492-4AB5406E134C}" dt="2024-12-09T20:50:15.615" v="2"/>
          <ac:picMkLst>
            <pc:docMk/>
            <pc:sldMk cId="3063553624" sldId="263"/>
            <ac:picMk id="3" creationId="{0F66B6BE-BAD4-2945-C9CF-70089B761390}"/>
          </ac:picMkLst>
        </pc:picChg>
      </pc:sldChg>
      <pc:sldChg chg="addSp delSp modSp add del replId">
        <pc:chgData name="Akshaj Hemmant Salvi" userId="S::asalvi@syr.edu::24911757-f0a3-4597-8990-a8afd59e1291" providerId="AD" clId="Web-{CBE977B2-E69B-8595-1492-4AB5406E134C}" dt="2024-12-09T21:02:05.296" v="8"/>
        <pc:sldMkLst>
          <pc:docMk/>
          <pc:sldMk cId="2252274806" sldId="264"/>
        </pc:sldMkLst>
        <pc:picChg chg="del">
          <ac:chgData name="Akshaj Hemmant Salvi" userId="S::asalvi@syr.edu::24911757-f0a3-4597-8990-a8afd59e1291" providerId="AD" clId="Web-{CBE977B2-E69B-8595-1492-4AB5406E134C}" dt="2024-12-09T20:50:25.912" v="4"/>
          <ac:picMkLst>
            <pc:docMk/>
            <pc:sldMk cId="2252274806" sldId="264"/>
            <ac:picMk id="2" creationId="{4A514FC2-C64F-A09C-CE07-3191906431A2}"/>
          </ac:picMkLst>
        </pc:picChg>
        <pc:picChg chg="add mod">
          <ac:chgData name="Akshaj Hemmant Salvi" userId="S::asalvi@syr.edu::24911757-f0a3-4597-8990-a8afd59e1291" providerId="AD" clId="Web-{CBE977B2-E69B-8595-1492-4AB5406E134C}" dt="2024-12-09T20:50:37.225" v="5"/>
          <ac:picMkLst>
            <pc:docMk/>
            <pc:sldMk cId="2252274806" sldId="264"/>
            <ac:picMk id="3" creationId="{04950AC2-B996-9D39-D38C-21C04AF8340F}"/>
          </ac:picMkLst>
        </pc:picChg>
      </pc:sldChg>
      <pc:sldChg chg="del">
        <pc:chgData name="Akshaj Hemmant Salvi" userId="S::asalvi@syr.edu::24911757-f0a3-4597-8990-a8afd59e1291" providerId="AD" clId="Web-{CBE977B2-E69B-8595-1492-4AB5406E134C}" dt="2024-12-09T20:49:47.035" v="0"/>
        <pc:sldMkLst>
          <pc:docMk/>
          <pc:sldMk cId="3812944580" sldId="264"/>
        </pc:sldMkLst>
      </pc:sldChg>
      <pc:sldChg chg="addSp modSp mod setBg">
        <pc:chgData name="Akshaj Hemmant Salvi" userId="S::asalvi@syr.edu::24911757-f0a3-4597-8990-a8afd59e1291" providerId="AD" clId="Web-{CBE977B2-E69B-8595-1492-4AB5406E134C}" dt="2024-12-09T21:05:17.365" v="31"/>
        <pc:sldMkLst>
          <pc:docMk/>
          <pc:sldMk cId="3215474883" sldId="265"/>
        </pc:sldMkLst>
        <pc:spChg chg="mod">
          <ac:chgData name="Akshaj Hemmant Salvi" userId="S::asalvi@syr.edu::24911757-f0a3-4597-8990-a8afd59e1291" providerId="AD" clId="Web-{CBE977B2-E69B-8595-1492-4AB5406E134C}" dt="2024-12-09T21:05:17.365" v="31"/>
          <ac:spMkLst>
            <pc:docMk/>
            <pc:sldMk cId="3215474883" sldId="265"/>
            <ac:spMk id="3" creationId="{80EBBCBA-E820-36A5-47E4-29AF918F9930}"/>
          </ac:spMkLst>
        </pc:spChg>
        <pc:spChg chg="add">
          <ac:chgData name="Akshaj Hemmant Salvi" userId="S::asalvi@syr.edu::24911757-f0a3-4597-8990-a8afd59e1291" providerId="AD" clId="Web-{CBE977B2-E69B-8595-1492-4AB5406E134C}" dt="2024-12-09T21:05:17.365" v="31"/>
          <ac:spMkLst>
            <pc:docMk/>
            <pc:sldMk cId="3215474883" sldId="265"/>
            <ac:spMk id="8" creationId="{A8384FB5-9ADC-4DDC-881B-597D56F5B15D}"/>
          </ac:spMkLst>
        </pc:spChg>
        <pc:spChg chg="add">
          <ac:chgData name="Akshaj Hemmant Salvi" userId="S::asalvi@syr.edu::24911757-f0a3-4597-8990-a8afd59e1291" providerId="AD" clId="Web-{CBE977B2-E69B-8595-1492-4AB5406E134C}" dt="2024-12-09T21:05:17.365" v="31"/>
          <ac:spMkLst>
            <pc:docMk/>
            <pc:sldMk cId="3215474883" sldId="265"/>
            <ac:spMk id="10" creationId="{91E5A9A7-95C6-4F4F-B00E-C82E07FE62EF}"/>
          </ac:spMkLst>
        </pc:spChg>
        <pc:spChg chg="add">
          <ac:chgData name="Akshaj Hemmant Salvi" userId="S::asalvi@syr.edu::24911757-f0a3-4597-8990-a8afd59e1291" providerId="AD" clId="Web-{CBE977B2-E69B-8595-1492-4AB5406E134C}" dt="2024-12-09T21:05:17.365" v="31"/>
          <ac:spMkLst>
            <pc:docMk/>
            <pc:sldMk cId="3215474883" sldId="265"/>
            <ac:spMk id="12" creationId="{D07DD2DE-F619-49DD-B5E7-03A290FF4ED1}"/>
          </ac:spMkLst>
        </pc:spChg>
        <pc:spChg chg="add">
          <ac:chgData name="Akshaj Hemmant Salvi" userId="S::asalvi@syr.edu::24911757-f0a3-4597-8990-a8afd59e1291" providerId="AD" clId="Web-{CBE977B2-E69B-8595-1492-4AB5406E134C}" dt="2024-12-09T21:05:17.365" v="31"/>
          <ac:spMkLst>
            <pc:docMk/>
            <pc:sldMk cId="3215474883" sldId="265"/>
            <ac:spMk id="14" creationId="{85149191-5F60-4A28-AAFF-039F96B0F3EC}"/>
          </ac:spMkLst>
        </pc:spChg>
        <pc:spChg chg="add">
          <ac:chgData name="Akshaj Hemmant Salvi" userId="S::asalvi@syr.edu::24911757-f0a3-4597-8990-a8afd59e1291" providerId="AD" clId="Web-{CBE977B2-E69B-8595-1492-4AB5406E134C}" dt="2024-12-09T21:05:17.365" v="31"/>
          <ac:spMkLst>
            <pc:docMk/>
            <pc:sldMk cId="3215474883" sldId="265"/>
            <ac:spMk id="16" creationId="{F8260ED5-17F7-4158-B241-D51DD4CF1B7E}"/>
          </ac:spMkLst>
        </pc:spChg>
        <pc:picChg chg="mod ord">
          <ac:chgData name="Akshaj Hemmant Salvi" userId="S::asalvi@syr.edu::24911757-f0a3-4597-8990-a8afd59e1291" providerId="AD" clId="Web-{CBE977B2-E69B-8595-1492-4AB5406E134C}" dt="2024-12-09T21:05:17.365" v="31"/>
          <ac:picMkLst>
            <pc:docMk/>
            <pc:sldMk cId="3215474883" sldId="265"/>
            <ac:picMk id="2" creationId="{FDAE497C-048D-0612-C46B-CFE505CF7BFA}"/>
          </ac:picMkLst>
        </pc:picChg>
      </pc:sldChg>
      <pc:sldChg chg="addSp delSp modSp add replId">
        <pc:chgData name="Akshaj Hemmant Salvi" userId="S::asalvi@syr.edu::24911757-f0a3-4597-8990-a8afd59e1291" providerId="AD" clId="Web-{CBE977B2-E69B-8595-1492-4AB5406E134C}" dt="2024-12-09T21:03:43.612" v="24" actId="14100"/>
        <pc:sldMkLst>
          <pc:docMk/>
          <pc:sldMk cId="3706430571" sldId="266"/>
        </pc:sldMkLst>
        <pc:spChg chg="del">
          <ac:chgData name="Akshaj Hemmant Salvi" userId="S::asalvi@syr.edu::24911757-f0a3-4597-8990-a8afd59e1291" providerId="AD" clId="Web-{CBE977B2-E69B-8595-1492-4AB5406E134C}" dt="2024-12-09T21:03:20.158" v="20"/>
          <ac:spMkLst>
            <pc:docMk/>
            <pc:sldMk cId="3706430571" sldId="266"/>
            <ac:spMk id="3" creationId="{00000000-0000-0000-0000-000000000000}"/>
          </ac:spMkLst>
        </pc:spChg>
        <pc:spChg chg="del">
          <ac:chgData name="Akshaj Hemmant Salvi" userId="S::asalvi@syr.edu::24911757-f0a3-4597-8990-a8afd59e1291" providerId="AD" clId="Web-{CBE977B2-E69B-8595-1492-4AB5406E134C}" dt="2024-12-09T21:03:20.158" v="19"/>
          <ac:spMkLst>
            <pc:docMk/>
            <pc:sldMk cId="3706430571" sldId="266"/>
            <ac:spMk id="4" creationId="{00000000-0000-0000-0000-000000000000}"/>
          </ac:spMkLst>
        </pc:spChg>
        <pc:picChg chg="del">
          <ac:chgData name="Akshaj Hemmant Salvi" userId="S::asalvi@syr.edu::24911757-f0a3-4597-8990-a8afd59e1291" providerId="AD" clId="Web-{CBE977B2-E69B-8595-1492-4AB5406E134C}" dt="2024-12-09T21:03:20.174" v="21"/>
          <ac:picMkLst>
            <pc:docMk/>
            <pc:sldMk cId="3706430571" sldId="266"/>
            <ac:picMk id="2" creationId="{00000000-0000-0000-0000-000000000000}"/>
          </ac:picMkLst>
        </pc:picChg>
        <pc:picChg chg="add mod">
          <ac:chgData name="Akshaj Hemmant Salvi" userId="S::asalvi@syr.edu::24911757-f0a3-4597-8990-a8afd59e1291" providerId="AD" clId="Web-{CBE977B2-E69B-8595-1492-4AB5406E134C}" dt="2024-12-09T21:03:43.612" v="24" actId="14100"/>
          <ac:picMkLst>
            <pc:docMk/>
            <pc:sldMk cId="3706430571" sldId="266"/>
            <ac:picMk id="5" creationId="{E80AEF3B-8499-2771-1812-796BC5BA036B}"/>
          </ac:picMkLst>
        </pc:picChg>
      </pc:sldChg>
      <pc:sldChg chg="addSp delSp modSp add replId">
        <pc:chgData name="Akshaj Hemmant Salvi" userId="S::asalvi@syr.edu::24911757-f0a3-4597-8990-a8afd59e1291" providerId="AD" clId="Web-{CBE977B2-E69B-8595-1492-4AB5406E134C}" dt="2024-12-09T21:04:15.582" v="30" actId="14100"/>
        <pc:sldMkLst>
          <pc:docMk/>
          <pc:sldMk cId="3195453420" sldId="267"/>
        </pc:sldMkLst>
        <pc:spChg chg="del">
          <ac:chgData name="Akshaj Hemmant Salvi" userId="S::asalvi@syr.edu::24911757-f0a3-4597-8990-a8afd59e1291" providerId="AD" clId="Web-{CBE977B2-E69B-8595-1492-4AB5406E134C}" dt="2024-12-09T21:03:52.284" v="26"/>
          <ac:spMkLst>
            <pc:docMk/>
            <pc:sldMk cId="3195453420" sldId="267"/>
            <ac:spMk id="3" creationId="{00000000-0000-0000-0000-000000000000}"/>
          </ac:spMkLst>
        </pc:spChg>
        <pc:spChg chg="del">
          <ac:chgData name="Akshaj Hemmant Salvi" userId="S::asalvi@syr.edu::24911757-f0a3-4597-8990-a8afd59e1291" providerId="AD" clId="Web-{CBE977B2-E69B-8595-1492-4AB5406E134C}" dt="2024-12-09T21:03:52.284" v="25"/>
          <ac:spMkLst>
            <pc:docMk/>
            <pc:sldMk cId="3195453420" sldId="267"/>
            <ac:spMk id="4" creationId="{00000000-0000-0000-0000-000000000000}"/>
          </ac:spMkLst>
        </pc:spChg>
        <pc:picChg chg="del">
          <ac:chgData name="Akshaj Hemmant Salvi" userId="S::asalvi@syr.edu::24911757-f0a3-4597-8990-a8afd59e1291" providerId="AD" clId="Web-{CBE977B2-E69B-8595-1492-4AB5406E134C}" dt="2024-12-09T21:03:52.284" v="27"/>
          <ac:picMkLst>
            <pc:docMk/>
            <pc:sldMk cId="3195453420" sldId="267"/>
            <ac:picMk id="2" creationId="{00000000-0000-0000-0000-000000000000}"/>
          </ac:picMkLst>
        </pc:picChg>
        <pc:picChg chg="add mod">
          <ac:chgData name="Akshaj Hemmant Salvi" userId="S::asalvi@syr.edu::24911757-f0a3-4597-8990-a8afd59e1291" providerId="AD" clId="Web-{CBE977B2-E69B-8595-1492-4AB5406E134C}" dt="2024-12-09T21:04:15.582" v="30" actId="14100"/>
          <ac:picMkLst>
            <pc:docMk/>
            <pc:sldMk cId="3195453420" sldId="267"/>
            <ac:picMk id="5" creationId="{3771F6E6-5607-2FFA-757D-532DD61E6A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6E47E-4342-4DD5-BA31-75A204613A06}" type="datetimeFigureOut"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2C357-158C-4B0E-893D-E6CE03D6CA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9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9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500">
                <a:solidFill>
                  <a:srgbClr val="272D45"/>
                </a:solidFill>
                <a:latin typeface="Kanit Light"/>
                <a:ea typeface="Kanit Light" pitchFamily="34" charset="-122"/>
                <a:cs typeface="Kanit Light"/>
              </a:rPr>
              <a:t>NBA Draft Simulation: An SQL-Powered Bidding Interface</a:t>
            </a:r>
            <a:endParaRPr lang="en-US" sz="4500">
              <a:solidFill>
                <a:srgbClr val="000000"/>
              </a:solidFill>
              <a:latin typeface="Kanit Light"/>
              <a:ea typeface="Kanit Light" pitchFamily="34" charset="-122"/>
              <a:cs typeface="Kanit Light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>
              <a:solidFill>
                <a:srgbClr val="272D45"/>
              </a:solidFill>
              <a:latin typeface="Kanit Light"/>
              <a:cs typeface="Kanit Ligh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explores the development of a novel NBA player bidding interface utilizing SQL, a powerful tool for managing and querying data.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6278458" y="6044966"/>
            <a:ext cx="1906461" cy="50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200" b="1">
                <a:solidFill>
                  <a:srgbClr val="2C3249"/>
                </a:solidFill>
                <a:latin typeface="Martel Sans Bold"/>
                <a:ea typeface="Martel Sans Bold"/>
                <a:cs typeface="Martel Sans Bold" pitchFamily="34" charset="-120"/>
              </a:rPr>
              <a:t>by Luis Riviere, Saketh Kilaru, Akshaj Salvi, Ishaan Lodhi</a:t>
            </a:r>
            <a:endParaRPr lang="en-US" sz="2200">
              <a:latin typeface="Martel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Enhancements and Roadmap</a:t>
            </a:r>
            <a:endParaRPr lang="en-US" sz="430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38317" y="2645569"/>
            <a:ext cx="10060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0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Advanced Analytics</a:t>
            </a:r>
            <a:endParaRPr lang="en-US" sz="215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Integrating advanced analytics to provide deeper insights into player performance and potential.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4980" y="4489013"/>
            <a:ext cx="16740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0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375832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AI-Powered Recommendations</a:t>
            </a:r>
            <a:endParaRPr lang="en-US" sz="215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Using AI algorithms to recommend players based on team needs and budget constraints.</a:t>
            </a:r>
            <a:endParaRPr lang="en-US" sz="170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03670" y="6332458"/>
            <a:ext cx="17002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00"/>
          </a:p>
        </p:txBody>
      </p:sp>
      <p:sp>
        <p:nvSpPr>
          <p:cNvPr id="18" name="Text 15"/>
          <p:cNvSpPr/>
          <p:nvPr/>
        </p:nvSpPr>
        <p:spPr>
          <a:xfrm>
            <a:off x="7801332" y="6236954"/>
            <a:ext cx="4031913" cy="29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>
                <a:solidFill>
                  <a:srgbClr val="2C3249"/>
                </a:solidFill>
                <a:latin typeface="Kanit Light"/>
                <a:cs typeface="Kanit Light"/>
              </a:rPr>
              <a:t>Implementing Game Theory </a:t>
            </a:r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Make the simulated teams bidding behavior more complex.</a:t>
            </a:r>
            <a:endParaRPr lang="en-US" sz="1700">
              <a:latin typeface="Martel Sans"/>
              <a:cs typeface="Marte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535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Leveraging SQL for Team Management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Integrity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SQL ensures accuracy and consistency of data, managing players, teams, and budgets seamlessly.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Enforces constraints to prevent errors, such as exceeding budget limits or drafting too many players.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SQL can handle complex data relationships, enabling us to simulate drafts with 60 players and 20 teams while maintaining performance.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The same framework can scale for larger drafts or other sports leagues.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>
              <a:solidFill>
                <a:srgbClr val="2C3249"/>
              </a:solidFill>
              <a:latin typeface="Martel Sans"/>
              <a:cs typeface="Martel San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Dynamic Queries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Teams can analyze player performance, rank players based on stats and evaluate budget usage in real-time.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C3249"/>
                </a:solidFill>
                <a:latin typeface="Calibri"/>
                <a:ea typeface="Calibri"/>
                <a:cs typeface="Calibri"/>
              </a:rPr>
              <a:t>SQL queries make it easy to sort players by position, availability, or rank, helping teams prioritize their selections.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>
              <a:solidFill>
                <a:srgbClr val="2C3249"/>
              </a:solidFill>
              <a:latin typeface="Martel Sans"/>
              <a:cs typeface="Marte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91740"/>
            <a:ext cx="57128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272D45"/>
                </a:solidFill>
                <a:latin typeface="Kanit Light"/>
                <a:ea typeface="Kanit Light" pitchFamily="34" charset="-122"/>
                <a:cs typeface="Kanit Light"/>
              </a:rPr>
              <a:t>Key Constraints</a:t>
            </a:r>
            <a:endParaRPr lang="en-US" sz="4450">
              <a:latin typeface="Kanit Light"/>
              <a:cs typeface="Kanit Ligh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7958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3880842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>
          <a:xfrm>
            <a:off x="1530906" y="3795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Design Constraints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530906" y="428625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interface simulates bidding given player stats, team needs, and available budget.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4685467" y="37958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3880842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>
          <a:xfrm>
            <a:off x="5422583" y="3795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Business Client 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5422583" y="4293624"/>
            <a:ext cx="3207966" cy="271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Basketball teams can use the interface to simulate drafts to best prepare for actual drafts. </a:t>
            </a:r>
            <a:endParaRPr lang="en-US" sz="1750">
              <a:latin typeface="Martel Sans"/>
              <a:cs typeface="Marte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678418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Bidding Mechanics and Workflows</a:t>
            </a:r>
            <a:endParaRPr lang="en-US" sz="41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2306717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858" y="251674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Initial Bid</a:t>
            </a:r>
            <a:endParaRPr lang="en-US" sz="2050"/>
          </a:p>
        </p:txBody>
      </p:sp>
      <p:sp>
        <p:nvSpPr>
          <p:cNvPr id="6" name="Text 2"/>
          <p:cNvSpPr/>
          <p:nvPr/>
        </p:nvSpPr>
        <p:spPr>
          <a:xfrm>
            <a:off x="2100858" y="2970967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Teams submit budget constraints, position preferences through the interface, and team order.</a:t>
            </a:r>
            <a:endParaRPr lang="en-US" sz="16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" y="3987403"/>
            <a:ext cx="1050488" cy="1882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0858" y="4197429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Bid Simulation </a:t>
            </a:r>
            <a:endParaRPr lang="en-US" sz="2050"/>
          </a:p>
        </p:txBody>
      </p:sp>
      <p:sp>
        <p:nvSpPr>
          <p:cNvPr id="9" name="Text 4"/>
          <p:cNvSpPr/>
          <p:nvPr/>
        </p:nvSpPr>
        <p:spPr>
          <a:xfrm>
            <a:off x="2100858" y="4651653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Teams can simulate the draft and see what players they are more likely to get given their budget, team rank, and player rank.</a:t>
            </a:r>
            <a:endParaRPr lang="en-US" sz="16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30" y="5870377"/>
            <a:ext cx="1050488" cy="16806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0858" y="608040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50">
                <a:solidFill>
                  <a:srgbClr val="2C3249"/>
                </a:solidFill>
                <a:latin typeface="Kanit Light"/>
                <a:cs typeface="Kanit Light"/>
              </a:rPr>
              <a:t>Evaluation </a:t>
            </a:r>
          </a:p>
        </p:txBody>
      </p:sp>
      <p:sp>
        <p:nvSpPr>
          <p:cNvPr id="12" name="Text 6"/>
          <p:cNvSpPr/>
          <p:nvPr/>
        </p:nvSpPr>
        <p:spPr>
          <a:xfrm>
            <a:off x="2100858" y="6534626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Teams can evaluate their forecasted outcome and reevaluate team needs or commit to current bidding strategy.</a:t>
            </a:r>
            <a:endParaRPr lang="en-US" sz="16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basketball court&#10;&#10;Description automatically generated">
            <a:extLst>
              <a:ext uri="{FF2B5EF4-FFF2-40B4-BE49-F238E27FC236}">
                <a16:creationId xmlns:a16="http://schemas.microsoft.com/office/drawing/2014/main" id="{CC019BF1-502A-3750-13B2-9466752D2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1"/>
            <a:ext cx="14617337" cy="82165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ports game&#10;&#10;Description automatically generated">
            <a:extLst>
              <a:ext uri="{FF2B5EF4-FFF2-40B4-BE49-F238E27FC236}">
                <a16:creationId xmlns:a16="http://schemas.microsoft.com/office/drawing/2014/main" id="{E80AEF3B-8499-2771-1812-796BC5BA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3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ports game&#10;&#10;Description automatically generated">
            <a:extLst>
              <a:ext uri="{FF2B5EF4-FFF2-40B4-BE49-F238E27FC236}">
                <a16:creationId xmlns:a16="http://schemas.microsoft.com/office/drawing/2014/main" id="{3771F6E6-5607-2FFA-757D-532DD61E6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3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5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16268" cy="8229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BBCBA-E820-36A5-47E4-29AF918F9930}"/>
              </a:ext>
            </a:extLst>
          </p:cNvPr>
          <p:cNvSpPr txBox="1"/>
          <p:nvPr/>
        </p:nvSpPr>
        <p:spPr>
          <a:xfrm>
            <a:off x="768096" y="2489235"/>
            <a:ext cx="3302824" cy="325113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</a:t>
            </a: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A51CCD00-0115-FEEA-9C94-20D3286B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643620"/>
            <a:ext cx="8625838" cy="493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04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and Lessons Learned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Simulating 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6514624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interface must be able to handle a high volume of simultaneous bids during the draft or free agency period.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171867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Experience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0406301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Balancing user-friendliness with advanced features and functionality was a critical design consideration.</a:t>
            </a:r>
            <a:endParaRPr lang="en-US" sz="1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2024-12-06T22:10:02Z</dcterms:created>
  <dcterms:modified xsi:type="dcterms:W3CDTF">2024-12-09T22:31:39Z</dcterms:modified>
</cp:coreProperties>
</file>